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9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6/28/2016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2898"/>
            <a:ext cx="121920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351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Idee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13795" y="1580050"/>
            <a:ext cx="10353762" cy="4058751"/>
          </a:xfrm>
        </p:spPr>
        <p:txBody>
          <a:bodyPr/>
          <a:lstStyle/>
          <a:p>
            <a:r>
              <a:rPr lang="de-DE" dirty="0" smtClean="0"/>
              <a:t>Erstellung einer harmonischen Wiedergabeliste, mit fließenden Übergängen</a:t>
            </a:r>
          </a:p>
          <a:p>
            <a:r>
              <a:rPr lang="de-DE" dirty="0" smtClean="0"/>
              <a:t>Visuelle Stütze zur schnellen Erkennung von möglichen Übergangsabschnitten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6547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Konzept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de-DE" dirty="0" smtClean="0"/>
              <a:t>Ziel: Anwendung die Übergänge erstellt und speichert</a:t>
            </a:r>
          </a:p>
          <a:p>
            <a:pPr lvl="1"/>
            <a:r>
              <a:rPr lang="de-DE" dirty="0" smtClean="0"/>
              <a:t>Wiedergabe von 2 Songs</a:t>
            </a:r>
          </a:p>
          <a:p>
            <a:pPr lvl="1"/>
            <a:r>
              <a:rPr lang="de-DE" dirty="0" smtClean="0"/>
              <a:t>Graphische Anzeige von </a:t>
            </a:r>
            <a:r>
              <a:rPr lang="de-DE" dirty="0" err="1" smtClean="0"/>
              <a:t>Waveform</a:t>
            </a:r>
            <a:r>
              <a:rPr lang="de-DE" dirty="0" smtClean="0"/>
              <a:t> und BPM zum Vergleich der Spuren</a:t>
            </a:r>
          </a:p>
          <a:p>
            <a:pPr lvl="1"/>
            <a:r>
              <a:rPr lang="de-DE" dirty="0" smtClean="0"/>
              <a:t>Separates Fenster um den Übergang zu schaffen</a:t>
            </a:r>
          </a:p>
          <a:p>
            <a:pPr lvl="1"/>
            <a:r>
              <a:rPr lang="de-DE" dirty="0" smtClean="0"/>
              <a:t>Positionsregler und Spielzeitanzeige</a:t>
            </a:r>
          </a:p>
          <a:p>
            <a:pPr lvl="1"/>
            <a:r>
              <a:rPr lang="de-DE" dirty="0" smtClean="0"/>
              <a:t>Voneinander unabhängige Kontrollleisten für die verschiedenen Spuren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56833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Papierprototyp</a:t>
            </a:r>
            <a:endParaRPr lang="de-DE" dirty="0"/>
          </a:p>
        </p:txBody>
      </p:sp>
      <p:pic>
        <p:nvPicPr>
          <p:cNvPr id="4" name="Präsentation_Papier-Prototy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2288" y="1580050"/>
            <a:ext cx="7216775" cy="4059237"/>
          </a:xfrm>
        </p:spPr>
      </p:pic>
    </p:spTree>
    <p:extLst>
      <p:ext uri="{BB962C8B-B14F-4D97-AF65-F5344CB8AC3E}">
        <p14:creationId xmlns:p14="http://schemas.microsoft.com/office/powerpoint/2010/main" val="1589708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Auswertung Nutzerstudie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de-DE" dirty="0" smtClean="0"/>
              <a:t>Sind </a:t>
            </a:r>
            <a:r>
              <a:rPr lang="de-DE" dirty="0"/>
              <a:t>F</a:t>
            </a:r>
            <a:r>
              <a:rPr lang="de-DE" dirty="0" smtClean="0"/>
              <a:t>ehler bei Nutzung aufgetreten?</a:t>
            </a:r>
          </a:p>
          <a:p>
            <a:pPr lvl="1"/>
            <a:r>
              <a:rPr lang="de-DE" dirty="0" smtClean="0"/>
              <a:t>60 % Nein</a:t>
            </a:r>
          </a:p>
          <a:p>
            <a:pPr lvl="1"/>
            <a:r>
              <a:rPr lang="de-DE" dirty="0" smtClean="0"/>
              <a:t>40 % Ja, weil kein Ton</a:t>
            </a:r>
          </a:p>
          <a:p>
            <a:pPr marL="450000" lvl="1" indent="0">
              <a:buNone/>
            </a:pPr>
            <a:endParaRPr lang="de-DE" dirty="0" smtClean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5871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Auswertung Nutzerstudie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de-DE" dirty="0" smtClean="0"/>
              <a:t>Bedienung</a:t>
            </a:r>
          </a:p>
          <a:p>
            <a:pPr lvl="1"/>
            <a:r>
              <a:rPr lang="de-DE" dirty="0" smtClean="0"/>
              <a:t>20 % Sehr gut</a:t>
            </a:r>
          </a:p>
          <a:p>
            <a:pPr lvl="1"/>
            <a:r>
              <a:rPr lang="de-DE" dirty="0" smtClean="0"/>
              <a:t>80 % gut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6809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Auswertung Nutzerstudie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de-DE" dirty="0" smtClean="0"/>
              <a:t>Funktionalitäten vermisst?</a:t>
            </a:r>
          </a:p>
          <a:p>
            <a:pPr lvl="1"/>
            <a:r>
              <a:rPr lang="de-DE" dirty="0" smtClean="0"/>
              <a:t>60 % nein</a:t>
            </a:r>
          </a:p>
          <a:p>
            <a:pPr lvl="1"/>
            <a:r>
              <a:rPr lang="de-DE" dirty="0" smtClean="0"/>
              <a:t>40 % ja</a:t>
            </a:r>
          </a:p>
          <a:p>
            <a:pPr marL="450000" lvl="1" indent="0">
              <a:buNone/>
            </a:pPr>
            <a:r>
              <a:rPr lang="de-DE" dirty="0"/>
              <a:t>	</a:t>
            </a:r>
            <a:r>
              <a:rPr lang="de-DE" dirty="0" smtClean="0"/>
              <a:t>	</a:t>
            </a:r>
          </a:p>
          <a:p>
            <a:pPr marL="450000" lvl="1" indent="0">
              <a:buNone/>
            </a:pPr>
            <a:r>
              <a:rPr lang="de-DE" dirty="0"/>
              <a:t>	</a:t>
            </a:r>
            <a:r>
              <a:rPr lang="de-DE" dirty="0" smtClean="0"/>
              <a:t>	- Ausgewählten Bereich in einer Schleife abspielbar machen</a:t>
            </a:r>
          </a:p>
          <a:p>
            <a:pPr marL="450000" lvl="1" indent="0">
              <a:buNone/>
            </a:pPr>
            <a:r>
              <a:rPr lang="de-DE" dirty="0"/>
              <a:t>	</a:t>
            </a:r>
            <a:r>
              <a:rPr lang="de-DE" dirty="0" smtClean="0"/>
              <a:t>	- Implementierung von Ton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5960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Auswertung Nutzerstudie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de-DE" dirty="0" smtClean="0"/>
              <a:t>Verbesserungsvorschläge</a:t>
            </a:r>
            <a:r>
              <a:rPr lang="de-DE" dirty="0"/>
              <a:t>	</a:t>
            </a:r>
            <a:r>
              <a:rPr lang="de-DE" dirty="0" smtClean="0"/>
              <a:t>	</a:t>
            </a:r>
            <a:endParaRPr lang="de-DE" dirty="0"/>
          </a:p>
          <a:p>
            <a:pPr lvl="1"/>
            <a:r>
              <a:rPr lang="de-DE" dirty="0" smtClean="0"/>
              <a:t>Eindeutigere Unterscheidung der Spurenzugehörigkeit </a:t>
            </a:r>
          </a:p>
          <a:p>
            <a:pPr lvl="1"/>
            <a:r>
              <a:rPr lang="de-DE" dirty="0" smtClean="0"/>
              <a:t>Übergangsbereich über das Ziehen mit der Maus veränderbar machen</a:t>
            </a:r>
          </a:p>
          <a:p>
            <a:pPr lvl="1"/>
            <a:r>
              <a:rPr lang="de-DE" dirty="0" smtClean="0"/>
              <a:t>Lieder per Drag </a:t>
            </a:r>
            <a:r>
              <a:rPr lang="de-DE" dirty="0" err="1" smtClean="0"/>
              <a:t>and</a:t>
            </a:r>
            <a:r>
              <a:rPr lang="de-DE" dirty="0" smtClean="0"/>
              <a:t> Drop in die Tonspur einfügen</a:t>
            </a:r>
          </a:p>
          <a:p>
            <a:pPr lvl="1"/>
            <a:r>
              <a:rPr lang="de-DE" dirty="0" smtClean="0"/>
              <a:t>Überlappung der Übergangsmarkierungen</a:t>
            </a:r>
          </a:p>
          <a:p>
            <a:pPr lvl="1"/>
            <a:r>
              <a:rPr lang="de-DE" dirty="0" smtClean="0"/>
              <a:t>Hinzufügen einer Zeitanzeige</a:t>
            </a:r>
          </a:p>
        </p:txBody>
      </p:sp>
    </p:spTree>
    <p:extLst>
      <p:ext uri="{BB962C8B-B14F-4D97-AF65-F5344CB8AC3E}">
        <p14:creationId xmlns:p14="http://schemas.microsoft.com/office/powerpoint/2010/main" val="388229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Auswertung Nutzerstudie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900" indent="0">
              <a:buNone/>
            </a:pPr>
            <a:r>
              <a:rPr lang="de-DE" dirty="0" smtClean="0"/>
              <a:t>Umgesetzte Verbesserungen</a:t>
            </a:r>
            <a:r>
              <a:rPr lang="de-DE" dirty="0"/>
              <a:t>	</a:t>
            </a:r>
            <a:r>
              <a:rPr lang="de-DE" dirty="0" smtClean="0"/>
              <a:t>	</a:t>
            </a:r>
            <a:endParaRPr lang="de-DE" dirty="0"/>
          </a:p>
          <a:p>
            <a:pPr lvl="1"/>
            <a:r>
              <a:rPr lang="de-DE" dirty="0" smtClean="0"/>
              <a:t>Eindeutigere Unterscheidung der Spurenzugehörigkeit </a:t>
            </a:r>
          </a:p>
          <a:p>
            <a:pPr lvl="1"/>
            <a:r>
              <a:rPr lang="de-DE" smtClean="0"/>
              <a:t>Implementierung von Ton</a:t>
            </a:r>
            <a:endParaRPr lang="de-DE" dirty="0" smtClean="0"/>
          </a:p>
          <a:p>
            <a:pPr lvl="1"/>
            <a:r>
              <a:rPr lang="de-DE" dirty="0"/>
              <a:t>Überlappung der </a:t>
            </a:r>
            <a:r>
              <a:rPr lang="de-DE" dirty="0" smtClean="0"/>
              <a:t>Übergangsmarkierungen</a:t>
            </a:r>
          </a:p>
          <a:p>
            <a:pPr lvl="1"/>
            <a:r>
              <a:rPr lang="de-DE" strike="sngStrike" dirty="0">
                <a:effectLst/>
              </a:rPr>
              <a:t>Übergangsbereich über das Ziehen mit der Maus veränderbar machen</a:t>
            </a:r>
            <a:endParaRPr lang="de-DE" dirty="0">
              <a:effectLst/>
            </a:endParaRPr>
          </a:p>
          <a:p>
            <a:pPr lvl="1"/>
            <a:r>
              <a:rPr lang="de-DE" strike="sngStrike" dirty="0">
                <a:effectLst/>
              </a:rPr>
              <a:t>Lieder per Drag </a:t>
            </a:r>
            <a:r>
              <a:rPr lang="de-DE" strike="sngStrike" dirty="0" err="1">
                <a:effectLst/>
              </a:rPr>
              <a:t>and</a:t>
            </a:r>
            <a:r>
              <a:rPr lang="de-DE" strike="sngStrike" dirty="0">
                <a:effectLst/>
              </a:rPr>
              <a:t> Drop in die Tonspur einfügen</a:t>
            </a:r>
            <a:endParaRPr lang="de-DE" dirty="0">
              <a:effectLst/>
            </a:endParaRPr>
          </a:p>
          <a:p>
            <a:pPr lvl="1"/>
            <a:r>
              <a:rPr lang="de-DE" strike="sngStrike" dirty="0" smtClean="0">
                <a:effectLst/>
              </a:rPr>
              <a:t>Hinzufügen </a:t>
            </a:r>
            <a:r>
              <a:rPr lang="de-DE" strike="sngStrike" dirty="0">
                <a:effectLst/>
              </a:rPr>
              <a:t>einer Zeitanzeige</a:t>
            </a:r>
            <a:endParaRPr lang="de-DE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6619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iefer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3EC26C"/>
      </a:accent1>
      <a:accent2>
        <a:srgbClr val="B3D463"/>
      </a:accent2>
      <a:accent3>
        <a:srgbClr val="3BBC9D"/>
      </a:accent3>
      <a:accent4>
        <a:srgbClr val="97AF75"/>
      </a:accent4>
      <a:accent5>
        <a:srgbClr val="6BA841"/>
      </a:accent5>
      <a:accent6>
        <a:srgbClr val="79AE90"/>
      </a:accent6>
      <a:hlink>
        <a:srgbClr val="85E4A6"/>
      </a:hlink>
      <a:folHlink>
        <a:srgbClr val="BDF3D0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43372978-11FE-4814-AC26-BC300187D8C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TM04033929[[fn=Schiefer]]</Template>
  <TotalTime>0</TotalTime>
  <Words>104</Words>
  <Application>Microsoft Office PowerPoint</Application>
  <PresentationFormat>Breitbild</PresentationFormat>
  <Paragraphs>41</Paragraphs>
  <Slides>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Calisto MT</vt:lpstr>
      <vt:lpstr>Trebuchet MS</vt:lpstr>
      <vt:lpstr>Wingdings 2</vt:lpstr>
      <vt:lpstr>Schiefer</vt:lpstr>
      <vt:lpstr>PowerPoint-Präsentation</vt:lpstr>
      <vt:lpstr>Idee</vt:lpstr>
      <vt:lpstr>Konzept</vt:lpstr>
      <vt:lpstr>Papierprototyp</vt:lpstr>
      <vt:lpstr>Auswertung Nutzerstudie</vt:lpstr>
      <vt:lpstr>Auswertung Nutzerstudie</vt:lpstr>
      <vt:lpstr>Auswertung Nutzerstudie</vt:lpstr>
      <vt:lpstr>Auswertung Nutzerstudie</vt:lpstr>
      <vt:lpstr>Auswertung Nutzerstudie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kmc</dc:creator>
  <cp:lastModifiedBy>kmc</cp:lastModifiedBy>
  <cp:revision>20</cp:revision>
  <dcterms:created xsi:type="dcterms:W3CDTF">2016-06-28T10:41:45Z</dcterms:created>
  <dcterms:modified xsi:type="dcterms:W3CDTF">2016-06-28T11:24:20Z</dcterms:modified>
</cp:coreProperties>
</file>

<file path=docProps/thumbnail.jpeg>
</file>